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60" r:id="rId9"/>
    <p:sldId id="261" r:id="rId10"/>
    <p:sldId id="262" r:id="rId11"/>
    <p:sldId id="263" r:id="rId12"/>
    <p:sldId id="265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4480E9B-A712-4DEA-AD14-D352F5BF4B39}">
          <p14:sldIdLst>
            <p14:sldId id="256"/>
            <p14:sldId id="257"/>
            <p14:sldId id="258"/>
            <p14:sldId id="266"/>
            <p14:sldId id="267"/>
            <p14:sldId id="268"/>
            <p14:sldId id="259"/>
            <p14:sldId id="260"/>
            <p14:sldId id="261"/>
            <p14:sldId id="262"/>
            <p14:sldId id="263"/>
            <p14:sldId id="265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2668-8F71-4B55-9A2B-F21DF2A033B8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8B16-E472-4851-9DEE-29ED1298A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38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2668-8F71-4B55-9A2B-F21DF2A033B8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8B16-E472-4851-9DEE-29ED1298A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35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2668-8F71-4B55-9A2B-F21DF2A033B8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8B16-E472-4851-9DEE-29ED1298A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3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2668-8F71-4B55-9A2B-F21DF2A033B8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8B16-E472-4851-9DEE-29ED1298A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8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2668-8F71-4B55-9A2B-F21DF2A033B8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8B16-E472-4851-9DEE-29ED1298A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8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2668-8F71-4B55-9A2B-F21DF2A033B8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8B16-E472-4851-9DEE-29ED1298A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00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2668-8F71-4B55-9A2B-F21DF2A033B8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8B16-E472-4851-9DEE-29ED1298A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91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2668-8F71-4B55-9A2B-F21DF2A033B8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8B16-E472-4851-9DEE-29ED1298A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215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2668-8F71-4B55-9A2B-F21DF2A033B8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8B16-E472-4851-9DEE-29ED1298A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8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2668-8F71-4B55-9A2B-F21DF2A033B8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8B16-E472-4851-9DEE-29ED1298A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54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2668-8F71-4B55-9A2B-F21DF2A033B8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88B16-E472-4851-9DEE-29ED1298A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9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2668-8F71-4B55-9A2B-F21DF2A033B8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88B16-E472-4851-9DEE-29ED1298A6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4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7848"/>
            <a:ext cx="8208912" cy="504139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ТОС «Сельская культура»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проект «Мир детства»	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Верхнетоемский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муниципальный округ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56" y="638144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Кондратовская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5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Примеры объектов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www.akmcom.ru/sites/default/files/imagecache/water/istra4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600201"/>
            <a:ext cx="6215105" cy="3971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32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Благополучатели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от 0 до 18 лет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детей от 0 до 7 лет (шаговая доступность от дома для прогулок)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Родители детей от 7 до 15 лет (шаговая доступность для самостоятельных прогулок)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Пожилые люди, на попечении которых находятся дети во время каникул.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41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Объект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870030"/>
              </p:ext>
            </p:extLst>
          </p:nvPr>
        </p:nvGraphicFramePr>
        <p:xfrm>
          <a:off x="92075" y="92075"/>
          <a:ext cx="8800405" cy="6577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Презентация" r:id="rId4" imgW="3605932" imgH="4710743" progId="PowerPoint.Show.12">
                  <p:embed/>
                </p:oleObj>
              </mc:Choice>
              <mc:Fallback>
                <p:oleObj name="Презентация" r:id="rId4" imgW="3605932" imgH="471074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800405" cy="6577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38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marL="0" indent="0" algn="ctr"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проживает 654 чел.,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несовершеннолетние 115 человек.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нет доступной досуговой среды в шаговой доступности.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ОПРОС НАСЕЛЕНИЯ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собрано 192 подписи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692276"/>
            <a:ext cx="6492803" cy="36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0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Опрос населения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5572" y="2492896"/>
            <a:ext cx="353694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/>
              <a:t>В интернете (в сети в контакте) был проведен опрос:</a:t>
            </a:r>
          </a:p>
          <a:p>
            <a:r>
              <a:rPr lang="ru-RU" sz="2500" b="1" dirty="0"/>
              <a:t>нужна ли нам </a:t>
            </a:r>
            <a:r>
              <a:rPr lang="ru-RU" sz="2500" b="1" dirty="0" smtClean="0"/>
              <a:t>детская площадка</a:t>
            </a:r>
            <a:r>
              <a:rPr lang="ru-RU" sz="2500" b="1" dirty="0"/>
              <a:t>?</a:t>
            </a:r>
          </a:p>
          <a:p>
            <a:r>
              <a:rPr lang="ru-RU" sz="2500" b="1" dirty="0"/>
              <a:t> Посещали бы вы ее?</a:t>
            </a:r>
          </a:p>
          <a:p>
            <a:r>
              <a:rPr lang="ru-RU" sz="2500" b="1" dirty="0"/>
              <a:t>   Ответ был очевиден-ДА! Проголосовало ЗА – </a:t>
            </a:r>
            <a:r>
              <a:rPr lang="ru-RU" sz="2500" b="1" dirty="0" smtClean="0"/>
              <a:t>107 человек</a:t>
            </a:r>
            <a:endParaRPr lang="ru-RU" sz="25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48" y="569728"/>
            <a:ext cx="5212532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26" y="188640"/>
            <a:ext cx="784780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Месторасположение объекта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992888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573325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Детская площадка будет </a:t>
            </a:r>
            <a:r>
              <a:rPr lang="ru-RU" sz="2800" dirty="0" err="1" smtClean="0"/>
              <a:t>раположена</a:t>
            </a:r>
            <a:r>
              <a:rPr lang="ru-RU" sz="2800" dirty="0" smtClean="0"/>
              <a:t> в центре д. Кондратовская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516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Объемы выполненных работ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участка для площадки (отсыпка песком, планировка территории, вырубка кустарников)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Приобретение, доставка и установка детского игрового оборудования, скамеек</a:t>
            </a:r>
          </a:p>
        </p:txBody>
      </p:sp>
    </p:spTree>
    <p:extLst>
      <p:ext uri="{BB962C8B-B14F-4D97-AF65-F5344CB8AC3E}">
        <p14:creationId xmlns:p14="http://schemas.microsoft.com/office/powerpoint/2010/main" val="15657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Примерная стоимость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Отсыпка песком, планировка территории, вырубка кустарника – 471 823,00.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Детское игровое оборудование, скамейки, установка 		   2 528 177,00 руб.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Итого, общая примерная стоимость проекта 3 000 000,00 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Примеры объектов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gazeta-otradnoe.ru/wp-content/uploads/2017/02/dp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7" y="1600201"/>
            <a:ext cx="6143667" cy="4257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6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171</TotalTime>
  <Words>180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</vt:lpstr>
      <vt:lpstr> ТОС «Сельская культура»    проект «Мир детства»    Верхнетоемский муниципальный округ</vt:lpstr>
      <vt:lpstr>Актуальность проблемы</vt:lpstr>
      <vt:lpstr>ОПРОС НАСЕЛЕНИЯ собрано 192 подписи</vt:lpstr>
      <vt:lpstr>Опрос населения</vt:lpstr>
      <vt:lpstr>Презентация PowerPoint</vt:lpstr>
      <vt:lpstr>Месторасположение объекта</vt:lpstr>
      <vt:lpstr>Объемы выполненных работ</vt:lpstr>
      <vt:lpstr>Примерная стоимость</vt:lpstr>
      <vt:lpstr>Примеры объектов</vt:lpstr>
      <vt:lpstr>Примеры объектов</vt:lpstr>
      <vt:lpstr>Благополучатели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Обустройство детской игровой площадки в парковой зоне</dc:title>
  <dc:creator>Светлана Михаловна</dc:creator>
  <cp:lastModifiedBy>user</cp:lastModifiedBy>
  <cp:revision>23</cp:revision>
  <dcterms:created xsi:type="dcterms:W3CDTF">2019-08-19T20:03:31Z</dcterms:created>
  <dcterms:modified xsi:type="dcterms:W3CDTF">2023-09-13T09:06:15Z</dcterms:modified>
</cp:coreProperties>
</file>